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23294-1EA4-4C96-A903-6CC0030223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l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4418D2-4482-4A3F-ABC4-6897300C4C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6893C9-644E-4480-A2CF-570100D85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CC8A-CE47-4DD7-BB2F-A17435C17504}" type="datetimeFigureOut">
              <a:rPr lang="el-GR" smtClean="0"/>
              <a:t>22/9/2023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3423AD-58F1-4DD1-B331-F63DC26AE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B9CE64-955A-4D4A-BFD5-371169399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4815F-555D-4EFB-ADF6-FA23F13AFC5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05533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9A1B1-4FFD-40A8-B22F-911D34842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ED2925-9075-4E48-9FB4-9A5726501B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B3036-D2D6-4DA1-AB05-F47DEF78A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CC8A-CE47-4DD7-BB2F-A17435C17504}" type="datetimeFigureOut">
              <a:rPr lang="el-GR" smtClean="0"/>
              <a:t>22/9/2023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EEB9B2-9798-4C66-A0B9-5D0FEB6DA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29563-4053-4F90-ABB0-A1C5F5D17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4815F-555D-4EFB-ADF6-FA23F13AFC5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5789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6278EA-4FBA-4A4C-85B2-8E3D691099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8CB5C1-44F5-46AA-A784-A02C7CABC4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3D246-6799-4366-B2C3-E9226BF13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CC8A-CE47-4DD7-BB2F-A17435C17504}" type="datetimeFigureOut">
              <a:rPr lang="el-GR" smtClean="0"/>
              <a:t>22/9/2023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F8B69-3946-476E-83D2-317484684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523F6D-EFCA-4D20-94D4-509DC44F9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4815F-555D-4EFB-ADF6-FA23F13AFC5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5232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7791D-378A-4A68-9132-07FBB226A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AAE83-2227-4E9D-BA0B-0D81544913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F9CBE9-15BC-4383-AF03-8CF3C5502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CC8A-CE47-4DD7-BB2F-A17435C17504}" type="datetimeFigureOut">
              <a:rPr lang="el-GR" smtClean="0"/>
              <a:t>22/9/2023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D0745-13B3-4C8F-8CF7-32A7D98ED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6280A-85DB-487D-8B4E-BBD47BA27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4815F-555D-4EFB-ADF6-FA23F13AFC5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6674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F4966-3582-4D78-845D-C6C2FEFCF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469899-88AE-4564-AE36-05560C88E6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C85E4E-EF87-4B79-A0B0-7F6252346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CC8A-CE47-4DD7-BB2F-A17435C17504}" type="datetimeFigureOut">
              <a:rPr lang="el-GR" smtClean="0"/>
              <a:t>22/9/2023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6ECB0B-7AF8-4F84-A10F-8704EF305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D6FD01-4187-40AA-A20A-B2A8810D3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4815F-555D-4EFB-ADF6-FA23F13AFC5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7775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C0B11-3AF7-4FC9-B18E-A0CD56088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8CD25-79FD-49A1-A9C2-89119FAD90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41A18B-8159-44B4-8F13-55A9941430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l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E09508-A9ED-47B3-B104-237345BC0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CC8A-CE47-4DD7-BB2F-A17435C17504}" type="datetimeFigureOut">
              <a:rPr lang="el-GR" smtClean="0"/>
              <a:t>22/9/2023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10929B-2082-414F-8F10-DB7454914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5949B5-5936-4C17-8692-1F6554F1F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4815F-555D-4EFB-ADF6-FA23F13AFC5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3735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F6112-34B0-468F-B230-537FD44F9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AFE81D-2155-46B7-9F61-6526EAC4E2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2BE34F-0A5E-4333-AF2E-58C0C6DCD7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l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102B5A-591D-4616-A24B-0664AFCEA1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33E69E-412E-44F6-8919-0F92D9B667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l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EB3473-C60D-4C4A-85F1-B430F2FF7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CC8A-CE47-4DD7-BB2F-A17435C17504}" type="datetimeFigureOut">
              <a:rPr lang="el-GR" smtClean="0"/>
              <a:t>22/9/2023</a:t>
            </a:fld>
            <a:endParaRPr lang="el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8E75FE-034C-44D3-91F3-8F3C3DC42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F8F2E5-AC55-49C0-AE12-4FE12AD7F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4815F-555D-4EFB-ADF6-FA23F13AFC5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87058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A8D6F-E708-4516-861C-93CB2571D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l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7B8396-215C-4071-85A5-77E4DBE8C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CC8A-CE47-4DD7-BB2F-A17435C17504}" type="datetimeFigureOut">
              <a:rPr lang="el-GR" smtClean="0"/>
              <a:t>22/9/2023</a:t>
            </a:fld>
            <a:endParaRPr lang="el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2DAE63-8370-4AE1-B1CD-8DC67F3CA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A5D27D-560F-4ADB-83FD-A46AFF89D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4815F-555D-4EFB-ADF6-FA23F13AFC5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2081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50FAFF-9B7E-451D-89C5-C04A7541D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CC8A-CE47-4DD7-BB2F-A17435C17504}" type="datetimeFigureOut">
              <a:rPr lang="el-GR" smtClean="0"/>
              <a:t>22/9/2023</a:t>
            </a:fld>
            <a:endParaRPr lang="el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4B1E16-3BC4-412B-963E-576B6ECFC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DDD10B-970F-420D-8603-2E4DB3DEF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4815F-555D-4EFB-ADF6-FA23F13AFC5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4599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DC7F2-428D-4117-A2B4-5EEE2C1FF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233C3-97EB-4127-AECB-94A2D8A6A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79CD9E-451C-4E4A-8118-B8E070897B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C116C4-8AB9-4C26-ABD1-E858C4E72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CC8A-CE47-4DD7-BB2F-A17435C17504}" type="datetimeFigureOut">
              <a:rPr lang="el-GR" smtClean="0"/>
              <a:t>22/9/2023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A99860-34B4-4CD6-BF5D-C69BAA598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1F6B1D-886C-4B76-9E9D-185A5938F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4815F-555D-4EFB-ADF6-FA23F13AFC5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8191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8449E-4E0B-4106-978A-050B16D97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l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49045F-DFF3-47AE-A0AF-11657BF49E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FC8D3E-CC0E-413C-8AB9-EC733D6AF0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CD6734-12CC-48EC-82D3-7B44A2358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CC8A-CE47-4DD7-BB2F-A17435C17504}" type="datetimeFigureOut">
              <a:rPr lang="el-GR" smtClean="0"/>
              <a:t>22/9/2023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A8A3FE-84A8-4EAC-B617-84675BE8B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336200-C406-4000-8456-83F50E8D7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4815F-555D-4EFB-ADF6-FA23F13AFC5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4187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45BFE7-916E-45D2-8E4D-DFBF330C2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1873F-93B6-4112-A705-6041304B09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062CC2-E2FA-4750-BAD1-116E4C733C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ECC8A-CE47-4DD7-BB2F-A17435C17504}" type="datetimeFigureOut">
              <a:rPr lang="el-GR" smtClean="0"/>
              <a:t>22/9/2023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A527D3-801F-4F8D-AA8F-F9CE1A91F8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FF2E51-5727-4AF8-AFBA-90715D60BA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4815F-555D-4EFB-ADF6-FA23F13AFC5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2363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1AECB-D111-4E36-ADDB-3A4BBEF82E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552713-A7F0-430F-A0E1-30D03AA811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Όνομα και Επώνυμο </a:t>
            </a:r>
          </a:p>
        </p:txBody>
      </p:sp>
    </p:spTree>
    <p:extLst>
      <p:ext uri="{BB962C8B-B14F-4D97-AF65-F5344CB8AC3E}">
        <p14:creationId xmlns:p14="http://schemas.microsoft.com/office/powerpoint/2010/main" val="546801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FFC29-CA16-4CFA-924D-155007017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Παρουσίαση της Εταιρείας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2A60E5-8F32-4068-8D7F-61DA996E3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4083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B0012-2809-4BB9-A215-5C2FCC572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Τα καθήκοντα μου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1FB65-FC55-43E4-9F70-9DFA0F407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8775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BA220-8E34-4BD1-AF3B-CC8675A85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Δεξιότητες που απέκτησα (τι έμαθα)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829C41-443E-4D4A-8C59-F3DFA05036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81392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74204-5C28-4C65-878E-A315A74C5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Προβλήματα που εντόπισα στην εταιρεία και πως (κατά την γνώμη μου) αυτά μπορούν να επιλυθούν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17703F-D277-47C0-82C6-B59B561AD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17114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Office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Παρουσίαση της Εταιρείας</vt:lpstr>
      <vt:lpstr>Τα καθήκοντα μου</vt:lpstr>
      <vt:lpstr>Δεξιότητες που απέκτησα (τι έμαθα)</vt:lpstr>
      <vt:lpstr>Προβλήματα που εντόπισα στην εταιρεία και πως (κατά την γνώμη μου) αυτά μπορούν να επιλυθούν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Athanasia Karakitsiou</dc:creator>
  <cp:lastModifiedBy>Athanasia Karakitsiou</cp:lastModifiedBy>
  <cp:revision>1</cp:revision>
  <dcterms:created xsi:type="dcterms:W3CDTF">2023-09-22T09:07:40Z</dcterms:created>
  <dcterms:modified xsi:type="dcterms:W3CDTF">2023-09-22T09:08:38Z</dcterms:modified>
</cp:coreProperties>
</file>